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13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6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2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3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01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6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99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0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2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6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1B304-529A-459D-8EEF-0833DCB40F71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8B607-A9A9-4557-A46C-CEFA261855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9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Video Mind Map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8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 Productive With G-Tools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Who’s it for?</a:t>
            </a:r>
          </a:p>
          <a:p>
            <a:pPr lvl="1"/>
            <a:r>
              <a:rPr lang="en-US" dirty="0"/>
              <a:t>Anyone that needs to get more work done in less time</a:t>
            </a:r>
          </a:p>
          <a:p>
            <a:pPr lvl="1"/>
            <a:r>
              <a:rPr lang="en-US" dirty="0"/>
              <a:t>Anyone that has work that depends on communicating with others</a:t>
            </a:r>
          </a:p>
          <a:p>
            <a:pPr lvl="1"/>
            <a:r>
              <a:rPr lang="en-US" dirty="0"/>
              <a:t>Anyone that has someone else managing their tasks and schedule</a:t>
            </a:r>
          </a:p>
          <a:p>
            <a:pPr lvl="1"/>
            <a:r>
              <a:rPr lang="en-US" dirty="0"/>
              <a:t>Anyone that outsources anything</a:t>
            </a:r>
          </a:p>
          <a:p>
            <a:r>
              <a:rPr lang="en-US" dirty="0"/>
              <a:t>How is it done</a:t>
            </a:r>
          </a:p>
          <a:p>
            <a:pPr lvl="1"/>
            <a:r>
              <a:rPr lang="en-US" dirty="0"/>
              <a:t>19 Over the shoulder settings on how to use G-Tools</a:t>
            </a:r>
          </a:p>
          <a:p>
            <a:pPr lvl="1"/>
            <a:r>
              <a:rPr lang="en-US" dirty="0"/>
              <a:t>1 Video will introduce the Paid Tool version</a:t>
            </a:r>
          </a:p>
          <a:p>
            <a:r>
              <a:rPr lang="en-US" dirty="0"/>
              <a:t>When was it recorded</a:t>
            </a:r>
          </a:p>
          <a:p>
            <a:pPr lvl="1"/>
            <a:r>
              <a:rPr lang="en-US" dirty="0"/>
              <a:t>September of 2017</a:t>
            </a:r>
          </a:p>
          <a:p>
            <a:r>
              <a:rPr lang="en-US" dirty="0"/>
              <a:t>Why is it important</a:t>
            </a:r>
          </a:p>
          <a:p>
            <a:pPr lvl="1"/>
            <a:r>
              <a:rPr lang="en-US" dirty="0"/>
              <a:t>People need to collaborate with others to accomplish more</a:t>
            </a:r>
          </a:p>
          <a:p>
            <a:pPr lvl="1"/>
            <a:r>
              <a:rPr lang="en-US" dirty="0"/>
              <a:t>To Collaborate in real time, universal tools are needed</a:t>
            </a:r>
          </a:p>
          <a:p>
            <a:r>
              <a:rPr lang="en-US" dirty="0"/>
              <a:t>Where can you benefit</a:t>
            </a:r>
          </a:p>
          <a:p>
            <a:pPr lvl="1"/>
            <a:r>
              <a:rPr lang="en-US" dirty="0"/>
              <a:t>Google Tools are universal, so world wide</a:t>
            </a:r>
          </a:p>
        </p:txBody>
      </p:sp>
    </p:spTree>
    <p:extLst>
      <p:ext uri="{BB962C8B-B14F-4D97-AF65-F5344CB8AC3E}">
        <p14:creationId xmlns:p14="http://schemas.microsoft.com/office/powerpoint/2010/main" val="155729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What’s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en-US" dirty="0"/>
              <a:t>Training a Team with Google Classroom</a:t>
            </a:r>
          </a:p>
          <a:p>
            <a:r>
              <a:rPr lang="en-US" dirty="0"/>
              <a:t>Voice Typing with Google Docs</a:t>
            </a:r>
          </a:p>
          <a:p>
            <a:r>
              <a:rPr lang="en-US" dirty="0"/>
              <a:t>Video Transcripts with YouTube</a:t>
            </a:r>
          </a:p>
          <a:p>
            <a:r>
              <a:rPr lang="en-US" dirty="0"/>
              <a:t>Internal and External Gmail Hacks</a:t>
            </a:r>
          </a:p>
          <a:p>
            <a:r>
              <a:rPr lang="en-US" dirty="0"/>
              <a:t>Increased Collaboration with Google Calendar</a:t>
            </a:r>
          </a:p>
          <a:p>
            <a:r>
              <a:rPr lang="en-US" dirty="0"/>
              <a:t>Real Time Collaboration with Google Docs</a:t>
            </a:r>
          </a:p>
          <a:p>
            <a:r>
              <a:rPr lang="en-US" dirty="0"/>
              <a:t>Collecting and Collaborating with Google Forms</a:t>
            </a:r>
          </a:p>
          <a:p>
            <a:r>
              <a:rPr lang="en-US" dirty="0"/>
              <a:t>Managing Tasks and Projects with Google Keep</a:t>
            </a:r>
          </a:p>
          <a:p>
            <a:r>
              <a:rPr lang="en-US" dirty="0"/>
              <a:t>Collaborating With Google Hangouts</a:t>
            </a:r>
          </a:p>
          <a:p>
            <a:r>
              <a:rPr lang="en-US" dirty="0"/>
              <a:t>Hangout Hack With YouTube Live</a:t>
            </a:r>
          </a:p>
          <a:p>
            <a:r>
              <a:rPr lang="en-US" dirty="0"/>
              <a:t>Increased Communication with Google Voice</a:t>
            </a:r>
          </a:p>
          <a:p>
            <a:r>
              <a:rPr lang="en-US" dirty="0"/>
              <a:t>Offline Use of Google Docs…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51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4582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Big Idea</a:t>
            </a:r>
            <a:br>
              <a:rPr lang="en-US" dirty="0"/>
            </a:br>
            <a:r>
              <a:rPr lang="en-US" dirty="0"/>
              <a:t>How to Use Google’s Universal Free Tools to Collaborate with Other’s In Real and Asynchronous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65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45820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To Get More</a:t>
            </a:r>
            <a:br>
              <a:rPr lang="en-US" dirty="0"/>
            </a:br>
            <a:r>
              <a:rPr lang="en-US" dirty="0"/>
              <a:t> Done In Less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8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Video Mind Map</vt:lpstr>
      <vt:lpstr>Get Productive With G-Tools</vt:lpstr>
      <vt:lpstr>What’s Covered</vt:lpstr>
      <vt:lpstr>The Big Idea How to Use Google’s Universal Free Tools to Collaborate with Other’s In Real and Asynchronous time</vt:lpstr>
      <vt:lpstr>To Get More  Done In Less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Mind Map</dc:title>
  <dc:creator>charles harper</dc:creator>
  <cp:lastModifiedBy>charles harper</cp:lastModifiedBy>
  <cp:revision>1</cp:revision>
  <dcterms:created xsi:type="dcterms:W3CDTF">2017-09-30T10:32:24Z</dcterms:created>
  <dcterms:modified xsi:type="dcterms:W3CDTF">2017-09-30T10:32:48Z</dcterms:modified>
</cp:coreProperties>
</file>